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194" autoAdjust="0"/>
  </p:normalViewPr>
  <p:slideViewPr>
    <p:cSldViewPr>
      <p:cViewPr varScale="1">
        <p:scale>
          <a:sx n="46" d="100"/>
          <a:sy n="46" d="100"/>
        </p:scale>
        <p:origin x="-250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A57DE-7429-49D9-B8C1-72862BBB1A33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03409-0955-440A-9381-3A4F59AF5D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bath.ac.uk/iraura1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AR? – simple</a:t>
            </a:r>
            <a:r>
              <a:rPr lang="en-GB" baseline="0" dirty="0" smtClean="0"/>
              <a:t> </a:t>
            </a:r>
            <a:r>
              <a:rPr lang="en-GB" baseline="0" dirty="0" smtClean="0"/>
              <a:t>idea – do you all know what it is???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Like QR…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Very new, inexpensive,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Straightforward – doesn’t require programming experience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Runs on higher spec phones/tablets incl. Android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7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Engagement is key.  It gives us:</a:t>
            </a:r>
          </a:p>
          <a:p>
            <a:endParaRPr lang="en-GB" dirty="0" smtClean="0"/>
          </a:p>
          <a:p>
            <a:r>
              <a:rPr lang="en-GB" dirty="0" smtClean="0"/>
              <a:t>- credibility (students) </a:t>
            </a:r>
          </a:p>
          <a:p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- collaboration (ideas &amp; priorities)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- competition (avoided)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1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did we want to do?</a:t>
            </a:r>
          </a:p>
          <a:p>
            <a:endParaRPr lang="en-GB" dirty="0" smtClean="0"/>
          </a:p>
          <a:p>
            <a:r>
              <a:rPr lang="en-GB" dirty="0" smtClean="0"/>
              <a:t>Try it out – see what works and what doesn’t</a:t>
            </a:r>
          </a:p>
          <a:p>
            <a:endParaRPr lang="en-GB" dirty="0" smtClean="0"/>
          </a:p>
          <a:p>
            <a:r>
              <a:rPr lang="en-GB" dirty="0" smtClean="0"/>
              <a:t>Share experiences and expertise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5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experimented with 3 different things:</a:t>
            </a:r>
          </a:p>
          <a:p>
            <a:endParaRPr lang="en-GB" dirty="0" smtClean="0"/>
          </a:p>
          <a:p>
            <a:r>
              <a:rPr lang="en-GB" dirty="0" smtClean="0"/>
              <a:t>Images</a:t>
            </a:r>
            <a:r>
              <a:rPr lang="en-GB" baseline="0" dirty="0" smtClean="0"/>
              <a:t> of research </a:t>
            </a:r>
            <a:r>
              <a:rPr lang="en-GB" baseline="0" dirty="0" smtClean="0"/>
              <a:t>(Dr Mark </a:t>
            </a:r>
            <a:r>
              <a:rPr lang="en-GB" baseline="0" dirty="0" smtClean="0"/>
              <a:t>Greco’s </a:t>
            </a:r>
            <a:r>
              <a:rPr lang="en-GB" baseline="0" dirty="0" smtClean="0"/>
              <a:t>3D image of beehive</a:t>
            </a:r>
            <a:r>
              <a:rPr lang="en-GB" baseline="0" dirty="0" smtClean="0"/>
              <a:t>) – (John T did his too…): adds an extra </a:t>
            </a:r>
            <a:r>
              <a:rPr lang="en-GB" baseline="0" dirty="0" smtClean="0"/>
              <a:t>dimension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(best image &amp; preview night):</a:t>
            </a:r>
            <a:r>
              <a:rPr lang="en-GB" baseline="0" dirty="0" smtClean="0"/>
              <a:t> </a:t>
            </a:r>
            <a:r>
              <a:rPr lang="en-GB" b="1" baseline="0" dirty="0" smtClean="0"/>
              <a:t>video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Real-time availability of computers and printers for student use: </a:t>
            </a:r>
            <a:r>
              <a:rPr lang="en-GB" baseline="0" dirty="0" err="1" smtClean="0"/>
              <a:t>floorplans</a:t>
            </a:r>
            <a:r>
              <a:rPr lang="en-GB" baseline="0" dirty="0" smtClean="0"/>
              <a:t> and </a:t>
            </a:r>
            <a:r>
              <a:rPr lang="en-GB" baseline="0" dirty="0" smtClean="0"/>
              <a:t>feeds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Library: link to the </a:t>
            </a:r>
            <a:r>
              <a:rPr lang="en-GB" b="1" baseline="0" dirty="0" smtClean="0"/>
              <a:t>availability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Printing press: link to the </a:t>
            </a:r>
            <a:r>
              <a:rPr lang="en-GB" b="1" baseline="0" dirty="0" smtClean="0"/>
              <a:t>collection</a:t>
            </a:r>
          </a:p>
          <a:p>
            <a:r>
              <a:rPr lang="en-GB" baseline="0" dirty="0" smtClean="0"/>
              <a:t>Linking </a:t>
            </a:r>
            <a:r>
              <a:rPr lang="en-GB" baseline="0" dirty="0" smtClean="0"/>
              <a:t>to ‘hidden’ information: </a:t>
            </a:r>
            <a:r>
              <a:rPr lang="en-GB" baseline="0" dirty="0" smtClean="0"/>
              <a:t>associated </a:t>
            </a:r>
            <a:r>
              <a:rPr lang="en-GB" baseline="0" dirty="0" smtClean="0"/>
              <a:t>collections, </a:t>
            </a:r>
            <a:r>
              <a:rPr lang="en-GB" baseline="0" dirty="0" err="1" smtClean="0"/>
              <a:t>youtube</a:t>
            </a:r>
            <a:r>
              <a:rPr lang="en-GB" baseline="0" dirty="0" smtClean="0"/>
              <a:t> video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– plan to use a twitter #feed to collect views and Qs as well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 apps – </a:t>
            </a:r>
            <a:r>
              <a:rPr lang="en-GB" dirty="0" err="1" smtClean="0"/>
              <a:t>Janio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Layar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aurasma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Went to Manchester to </a:t>
            </a:r>
            <a:r>
              <a:rPr lang="en-GB" baseline="0" dirty="0" err="1" smtClean="0"/>
              <a:t>Mimas</a:t>
            </a:r>
            <a:r>
              <a:rPr lang="en-GB" baseline="0" dirty="0" smtClean="0"/>
              <a:t> (Matt </a:t>
            </a:r>
            <a:r>
              <a:rPr lang="en-GB" baseline="0" dirty="0" err="1" smtClean="0"/>
              <a:t>Rameriz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Talked to contacts in the city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Money, time, impact: ‘lights, camera, ACTION’…</a:t>
            </a:r>
          </a:p>
          <a:p>
            <a:endParaRPr lang="en-GB" baseline="0" dirty="0" smtClean="0"/>
          </a:p>
          <a:p>
            <a:r>
              <a:rPr lang="en-GB" b="0" baseline="0" dirty="0" smtClean="0"/>
              <a:t>Quick and easy links – quite ‘flat’ as not designed for this, but we can do better and make it more exciting in time (learning, e.g. clips short – marketing can help…)</a:t>
            </a:r>
          </a:p>
          <a:p>
            <a:r>
              <a:rPr lang="en-GB" baseline="0" dirty="0" smtClean="0"/>
              <a:t>Consider using ‘pro’ version (more control over our image and easier to link to our channels as embodied in the app.)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5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 smtClean="0">
                <a:solidFill>
                  <a:schemeClr val="bg1"/>
                </a:solidFill>
                <a:hlinkClick r:id="rId3"/>
              </a:rPr>
              <a:t>Out and about at meetings: access to </a:t>
            </a:r>
            <a:r>
              <a:rPr lang="en-GB" u="none" dirty="0" err="1" smtClean="0">
                <a:solidFill>
                  <a:schemeClr val="bg1"/>
                </a:solidFill>
                <a:hlinkClick r:id="rId3"/>
              </a:rPr>
              <a:t>HoDs</a:t>
            </a:r>
            <a:r>
              <a:rPr lang="en-GB" u="none" dirty="0" smtClean="0">
                <a:solidFill>
                  <a:schemeClr val="bg1"/>
                </a:solidFill>
                <a:hlinkClick r:id="rId3"/>
              </a:rPr>
              <a:t>, Exec, VCG, Council, load on</a:t>
            </a:r>
            <a:r>
              <a:rPr lang="en-GB" u="none" baseline="0" dirty="0" smtClean="0">
                <a:solidFill>
                  <a:schemeClr val="bg1"/>
                </a:solidFill>
                <a:hlinkClick r:id="rId3"/>
              </a:rPr>
              <a:t> PVC(R)’s phone, images of research, meetings of minds…</a:t>
            </a:r>
            <a:endParaRPr lang="en-GB" u="none" dirty="0" smtClean="0">
              <a:solidFill>
                <a:schemeClr val="bg1"/>
              </a:solidFill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 smtClean="0">
                <a:hlinkClick r:id="rId3"/>
              </a:rPr>
              <a:t>://go.bath.ac.uk/iraura13</a:t>
            </a:r>
            <a:r>
              <a:rPr lang="en-GB" dirty="0" smtClean="0"/>
              <a:t>  but from a mobile or </a:t>
            </a:r>
            <a:r>
              <a:rPr lang="en-GB" dirty="0" err="1" smtClean="0"/>
              <a:t>iPad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 into your browser – if you go from here, it looks for our ‘channel’ too</a:t>
            </a:r>
          </a:p>
          <a:p>
            <a:endParaRPr lang="en-GB" dirty="0" smtClean="0"/>
          </a:p>
          <a:p>
            <a:r>
              <a:rPr lang="en-GB" dirty="0" smtClean="0"/>
              <a:t>Be careful with </a:t>
            </a:r>
            <a:r>
              <a:rPr lang="en-GB" dirty="0" err="1" smtClean="0"/>
              <a:t>UoB</a:t>
            </a:r>
            <a:r>
              <a:rPr lang="en-GB" dirty="0" smtClean="0"/>
              <a:t> branding and image – marketing will help and advise on this</a:t>
            </a:r>
          </a:p>
          <a:p>
            <a:endParaRPr lang="en-GB" dirty="0" smtClean="0"/>
          </a:p>
          <a:p>
            <a:r>
              <a:rPr lang="en-GB" dirty="0" smtClean="0"/>
              <a:t>Unusual things may happen, so testing is important</a:t>
            </a:r>
          </a:p>
          <a:p>
            <a:endParaRPr lang="en-GB" dirty="0" smtClean="0"/>
          </a:p>
          <a:p>
            <a:r>
              <a:rPr lang="en-GB" dirty="0" smtClean="0"/>
              <a:t>Let us know your experiences - lets </a:t>
            </a:r>
            <a:r>
              <a:rPr lang="en-GB" dirty="0" smtClean="0"/>
              <a:t>share: Happy</a:t>
            </a:r>
            <a:r>
              <a:rPr lang="en-GB" baseline="0" dirty="0" smtClean="0"/>
              <a:t> </a:t>
            </a:r>
            <a:r>
              <a:rPr lang="en-GB" baseline="0" dirty="0" smtClean="0"/>
              <a:t>to help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3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Over </a:t>
            </a:r>
            <a:r>
              <a:rPr lang="en-GB" dirty="0" smtClean="0"/>
              <a:t>to Marie &amp; </a:t>
            </a:r>
            <a:r>
              <a:rPr lang="en-GB" dirty="0" err="1" smtClean="0"/>
              <a:t>Nitin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3409-0955-440A-9381-3A4F59AF5D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7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65A1C9-A9F6-4902-9348-2CAD47ADF1BD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56E15C-6816-408E-B29A-C59481E21B5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bath.ac.uk/iraura1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LibrARy</a:t>
            </a:r>
            <a:r>
              <a:rPr lang="en-GB" dirty="0" smtClean="0"/>
              <a:t>”: adventures with Augmented Reality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6" y="1600200"/>
            <a:ext cx="7107207" cy="4708525"/>
          </a:xfrm>
        </p:spPr>
      </p:pic>
    </p:spTree>
    <p:extLst>
      <p:ext uri="{BB962C8B-B14F-4D97-AF65-F5344CB8AC3E}">
        <p14:creationId xmlns:p14="http://schemas.microsoft.com/office/powerpoint/2010/main" val="211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AR: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An ‘app’ which adds a layer </a:t>
            </a:r>
            <a:r>
              <a:rPr lang="en-GB" sz="2400" dirty="0"/>
              <a:t>to what you see when looking through your phone or tablet at an object, a poster or perhaps even a building. 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24744"/>
            <a:ext cx="5040559" cy="4680520"/>
          </a:xfrm>
        </p:spPr>
      </p:pic>
    </p:spTree>
    <p:extLst>
      <p:ext uri="{BB962C8B-B14F-4D97-AF65-F5344CB8AC3E}">
        <p14:creationId xmlns:p14="http://schemas.microsoft.com/office/powerpoint/2010/main" val="3574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/>
          <a:lstStyle/>
          <a:p>
            <a:r>
              <a:rPr lang="en-GB" dirty="0" smtClean="0"/>
              <a:t>Enthusiasts: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7544" y="1556792"/>
            <a:ext cx="3312368" cy="4602163"/>
          </a:xfrm>
        </p:spPr>
        <p:txBody>
          <a:bodyPr>
            <a:normAutofit/>
          </a:bodyPr>
          <a:lstStyle/>
          <a:p>
            <a:pPr indent="-411480">
              <a:buFont typeface="Arial" pitchFamily="34" charset="0"/>
              <a:buChar char="•"/>
            </a:pPr>
            <a:r>
              <a:rPr lang="en-GB" sz="2400" dirty="0" smtClean="0"/>
              <a:t>Archives</a:t>
            </a:r>
          </a:p>
          <a:p>
            <a:pPr indent="-411480">
              <a:buFont typeface="Arial" pitchFamily="34" charset="0"/>
              <a:buChar char="•"/>
            </a:pPr>
            <a:endParaRPr lang="en-GB" sz="2400" dirty="0" smtClean="0"/>
          </a:p>
          <a:p>
            <a:pPr indent="-411480">
              <a:buFont typeface="Arial" pitchFamily="34" charset="0"/>
              <a:buChar char="•"/>
            </a:pPr>
            <a:r>
              <a:rPr lang="en-GB" sz="2400" dirty="0" smtClean="0"/>
              <a:t>E-learning</a:t>
            </a:r>
          </a:p>
          <a:p>
            <a:pPr indent="-411480">
              <a:buFont typeface="Arial" pitchFamily="34" charset="0"/>
              <a:buChar char="•"/>
            </a:pPr>
            <a:endParaRPr lang="en-GB" sz="2400" dirty="0" smtClean="0"/>
          </a:p>
          <a:p>
            <a:pPr indent="-411480">
              <a:buFont typeface="Arial" pitchFamily="34" charset="0"/>
              <a:buChar char="•"/>
            </a:pPr>
            <a:r>
              <a:rPr lang="en-GB" sz="2400" dirty="0" smtClean="0"/>
              <a:t>Library</a:t>
            </a:r>
          </a:p>
          <a:p>
            <a:pPr indent="-411480">
              <a:buFont typeface="Arial" pitchFamily="34" charset="0"/>
              <a:buChar char="•"/>
            </a:pPr>
            <a:endParaRPr lang="en-GB" sz="2400" dirty="0" smtClean="0"/>
          </a:p>
          <a:p>
            <a:pPr indent="-411480">
              <a:buFont typeface="Arial" pitchFamily="34" charset="0"/>
              <a:buChar char="•"/>
            </a:pPr>
            <a:r>
              <a:rPr lang="en-GB" sz="2400" dirty="0" smtClean="0"/>
              <a:t>Public Engagement</a:t>
            </a:r>
          </a:p>
          <a:p>
            <a:pPr indent="-411480">
              <a:buFont typeface="Arial" pitchFamily="34" charset="0"/>
              <a:buChar char="•"/>
            </a:pPr>
            <a:endParaRPr lang="en-GB" sz="2400" dirty="0" smtClean="0"/>
          </a:p>
          <a:p>
            <a:pPr indent="-411480">
              <a:buFont typeface="Arial" pitchFamily="34" charset="0"/>
              <a:buChar char="•"/>
            </a:pPr>
            <a:r>
              <a:rPr lang="en-GB" sz="2400" dirty="0" smtClean="0"/>
              <a:t>Students Union</a:t>
            </a:r>
            <a:endParaRPr lang="en-GB" sz="2400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2376263" cy="4032448"/>
          </a:xfrm>
        </p:spPr>
      </p:pic>
    </p:spTree>
    <p:extLst>
      <p:ext uri="{BB962C8B-B14F-4D97-AF65-F5344CB8AC3E}">
        <p14:creationId xmlns:p14="http://schemas.microsoft.com/office/powerpoint/2010/main" val="38891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en-GB" dirty="0" smtClean="0"/>
              <a:t>Experiments: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12776"/>
            <a:ext cx="3008313" cy="4713387"/>
          </a:xfrm>
        </p:spPr>
        <p:txBody>
          <a:bodyPr>
            <a:noAutofit/>
          </a:bodyPr>
          <a:lstStyle/>
          <a:p>
            <a:pPr marL="480060" indent="-342900">
              <a:buFont typeface="Arial" pitchFamily="34" charset="0"/>
              <a:buChar char="•"/>
            </a:pPr>
            <a:r>
              <a:rPr lang="en-GB" sz="2400" dirty="0" smtClean="0"/>
              <a:t>identify </a:t>
            </a:r>
            <a:r>
              <a:rPr lang="en-GB" sz="2400" dirty="0"/>
              <a:t>a </a:t>
            </a:r>
            <a:r>
              <a:rPr lang="en-GB" sz="2400" dirty="0" smtClean="0"/>
              <a:t>range </a:t>
            </a:r>
            <a:r>
              <a:rPr lang="en-GB" sz="2400" dirty="0"/>
              <a:t>of small scale </a:t>
            </a:r>
            <a:r>
              <a:rPr lang="en-GB" sz="2400" dirty="0" smtClean="0"/>
              <a:t>projects</a:t>
            </a:r>
          </a:p>
          <a:p>
            <a:pPr marL="48006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480060" indent="-342900">
              <a:buFont typeface="Arial" pitchFamily="34" charset="0"/>
              <a:buChar char="•"/>
            </a:pPr>
            <a:r>
              <a:rPr lang="en-GB" sz="2400" dirty="0" smtClean="0"/>
              <a:t>use </a:t>
            </a:r>
            <a:r>
              <a:rPr lang="en-GB" sz="2400" dirty="0"/>
              <a:t>the technology and explore </a:t>
            </a:r>
            <a:r>
              <a:rPr lang="en-GB" sz="2400" dirty="0" smtClean="0"/>
              <a:t>options</a:t>
            </a:r>
          </a:p>
          <a:p>
            <a:pPr marL="480060" indent="-342900">
              <a:buFont typeface="Arial" pitchFamily="34" charset="0"/>
              <a:buChar char="•"/>
            </a:pPr>
            <a:endParaRPr lang="en-GB" sz="2400" dirty="0"/>
          </a:p>
          <a:p>
            <a:pPr marL="480060" indent="-342900">
              <a:buFont typeface="Arial" pitchFamily="34" charset="0"/>
              <a:buChar char="•"/>
            </a:pPr>
            <a:r>
              <a:rPr lang="en-GB" sz="2400" dirty="0" smtClean="0"/>
              <a:t>publicise </a:t>
            </a:r>
            <a:r>
              <a:rPr lang="en-GB" sz="2400" dirty="0"/>
              <a:t>widely and share 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val="20878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en-GB" dirty="0" smtClean="0"/>
              <a:t>Projects: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augmenting </a:t>
            </a:r>
            <a:r>
              <a:rPr lang="en-GB" sz="2400" dirty="0"/>
              <a:t>an </a:t>
            </a:r>
            <a:r>
              <a:rPr lang="en-GB" sz="2400" dirty="0" smtClean="0"/>
              <a:t>image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a</a:t>
            </a:r>
            <a:r>
              <a:rPr lang="en-GB" sz="2400" dirty="0" smtClean="0"/>
              <a:t>ugmenting an object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augmenting </a:t>
            </a:r>
            <a:r>
              <a:rPr lang="en-GB" sz="2400" dirty="0"/>
              <a:t>the campus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57" y="4005064"/>
            <a:ext cx="3210402" cy="2880320"/>
          </a:xfrm>
        </p:spPr>
      </p:pic>
      <p:pic>
        <p:nvPicPr>
          <p:cNvPr id="1027" name="Picture 3" descr="C:\Users\liskmr\AppData\Local\Temp\Mark Grec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094"/>
            <a:ext cx="3182694" cy="25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42" y="1320196"/>
            <a:ext cx="23762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we do it?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Considered our options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Talked to others: education &amp; commercial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Took a ‘pragmatic’ approach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1294606"/>
            <a:ext cx="4229100" cy="3810000"/>
          </a:xfrm>
        </p:spPr>
      </p:pic>
    </p:spTree>
    <p:extLst>
      <p:ext uri="{BB962C8B-B14F-4D97-AF65-F5344CB8AC3E}">
        <p14:creationId xmlns:p14="http://schemas.microsoft.com/office/powerpoint/2010/main" val="41368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/>
          <a:lstStyle/>
          <a:p>
            <a:r>
              <a:rPr lang="en-GB" dirty="0" smtClean="0"/>
              <a:t>Spreading the word: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how to do it</a:t>
            </a:r>
          </a:p>
          <a:p>
            <a:pPr lvl="1"/>
            <a:r>
              <a:rPr lang="en-GB" sz="1600" dirty="0" smtClean="0">
                <a:hlinkClick r:id="rId3"/>
              </a:rPr>
              <a:t>go.bath.ac.uk/iraura13</a:t>
            </a:r>
            <a:r>
              <a:rPr lang="en-GB" sz="16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ow to look good</a:t>
            </a:r>
          </a:p>
          <a:p>
            <a:pPr lvl="1"/>
            <a:r>
              <a:rPr lang="en-GB" sz="2200" dirty="0" smtClean="0"/>
              <a:t>(Marketing)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&amp; sharing</a:t>
            </a:r>
          </a:p>
          <a:p>
            <a:pPr lvl="1"/>
            <a:r>
              <a:rPr lang="en-GB" sz="2200" dirty="0" smtClean="0"/>
              <a:t>(E-learning)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5111750" cy="2493536"/>
          </a:xfrm>
        </p:spPr>
      </p:pic>
    </p:spTree>
    <p:extLst>
      <p:ext uri="{BB962C8B-B14F-4D97-AF65-F5344CB8AC3E}">
        <p14:creationId xmlns:p14="http://schemas.microsoft.com/office/powerpoint/2010/main" val="692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for the technical bit…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472608" cy="3888432"/>
          </a:xfrm>
        </p:spPr>
      </p:pic>
    </p:spTree>
    <p:extLst>
      <p:ext uri="{BB962C8B-B14F-4D97-AF65-F5344CB8AC3E}">
        <p14:creationId xmlns:p14="http://schemas.microsoft.com/office/powerpoint/2010/main" val="141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448</TotalTime>
  <Words>515</Words>
  <Application>Microsoft Office PowerPoint</Application>
  <PresentationFormat>On-screen Show (4:3)</PresentationFormat>
  <Paragraphs>99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“LibrARy”: adventures with Augmented Reality</vt:lpstr>
      <vt:lpstr>AR:</vt:lpstr>
      <vt:lpstr>Enthusiasts:</vt:lpstr>
      <vt:lpstr>Experiments:</vt:lpstr>
      <vt:lpstr>Projects:</vt:lpstr>
      <vt:lpstr>How did we do it?</vt:lpstr>
      <vt:lpstr>Spreading the word:</vt:lpstr>
      <vt:lpstr>Now for the technical bit…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Robinson</dc:creator>
  <cp:lastModifiedBy>Kate Robinson</cp:lastModifiedBy>
  <cp:revision>25</cp:revision>
  <cp:lastPrinted>2013-06-27T10:29:30Z</cp:lastPrinted>
  <dcterms:created xsi:type="dcterms:W3CDTF">2013-05-17T12:02:25Z</dcterms:created>
  <dcterms:modified xsi:type="dcterms:W3CDTF">2013-06-27T10:29:44Z</dcterms:modified>
</cp:coreProperties>
</file>